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</p:embeddedFont>
    <p:embeddedFont>
      <p:font typeface="Red Hat Display" panose="020B0604020202020204" charset="0"/>
      <p:regular r:id="rId48"/>
      <p:bold r:id="rId49"/>
      <p:italic r:id="rId50"/>
      <p:boldItalic r:id="rId51"/>
    </p:embeddedFont>
    <p:embeddedFont>
      <p:font typeface="Red Hat Tex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255350" y="418265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about/brand/standards/typograph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>
                <a:solidFill>
                  <a:schemeClr val="accent1"/>
                </a:solidFill>
              </a:rPr>
              <a:t>Presentation </a:t>
            </a:r>
            <a:r>
              <a:rPr lang="en"/>
              <a:t>Title</a:t>
            </a:r>
            <a:endParaRPr/>
          </a:p>
        </p:txBody>
      </p:sp>
      <p:grpSp>
        <p:nvGrpSpPr>
          <p:cNvPr id="70" name="Google Shape;70;p12"/>
          <p:cNvGrpSpPr/>
          <p:nvPr/>
        </p:nvGrpSpPr>
        <p:grpSpPr>
          <a:xfrm>
            <a:off x="847749" y="1886025"/>
            <a:ext cx="2480267" cy="1371342"/>
            <a:chOff x="1183947" y="2091916"/>
            <a:chExt cx="2950943" cy="1631579"/>
          </a:xfrm>
        </p:grpSpPr>
        <p:sp>
          <p:nvSpPr>
            <p:cNvPr id="71" name="Google Shape;71;p12"/>
            <p:cNvSpPr/>
            <p:nvPr/>
          </p:nvSpPr>
          <p:spPr>
            <a:xfrm>
              <a:off x="1746983" y="2125896"/>
              <a:ext cx="1516263" cy="1034563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3157983" y="2091916"/>
              <a:ext cx="413881" cy="1068542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183947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3008694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987766" y="2091916"/>
              <a:ext cx="481840" cy="40803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3466587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645182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42885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1044475" y="1840500"/>
            <a:ext cx="4288500" cy="2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l="18506" r="38000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grpSp>
        <p:nvGrpSpPr>
          <p:cNvPr id="197" name="Google Shape;197;p21"/>
          <p:cNvGrpSpPr/>
          <p:nvPr/>
        </p:nvGrpSpPr>
        <p:grpSpPr>
          <a:xfrm>
            <a:off x="593243" y="954261"/>
            <a:ext cx="252209" cy="209937"/>
            <a:chOff x="881143" y="983334"/>
            <a:chExt cx="300070" cy="249776"/>
          </a:xfrm>
        </p:grpSpPr>
        <p:sp>
          <p:nvSpPr>
            <p:cNvPr id="198" name="Google Shape;198;p21"/>
            <p:cNvSpPr/>
            <p:nvPr/>
          </p:nvSpPr>
          <p:spPr>
            <a:xfrm>
              <a:off x="881143" y="983334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982954" y="1026607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964000" y="1069474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86254" y="1091728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111960" y="1059591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 idx="4294967295"/>
          </p:nvPr>
        </p:nvSpPr>
        <p:spPr>
          <a:xfrm>
            <a:off x="1131625" y="2260725"/>
            <a:ext cx="22827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chemeClr val="lt1"/>
                </a:solidFill>
              </a:rPr>
              <a:t>Want big impact?</a:t>
            </a:r>
            <a:endParaRPr sz="2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Use big image.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93243" y="2466786"/>
            <a:ext cx="252209" cy="209937"/>
            <a:chOff x="881143" y="2782888"/>
            <a:chExt cx="300070" cy="249776"/>
          </a:xfrm>
        </p:grpSpPr>
        <p:sp>
          <p:nvSpPr>
            <p:cNvPr id="210" name="Google Shape;210;p22"/>
            <p:cNvSpPr/>
            <p:nvPr/>
          </p:nvSpPr>
          <p:spPr>
            <a:xfrm>
              <a:off x="881143" y="2782888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982954" y="2826161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964000" y="2869028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986254" y="2891282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111960" y="2859144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22" name="Google Shape;222;p23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3660018" y="17556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430315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89722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0444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7349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5850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2755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37" name="Google Shape;237;p23"/>
          <p:cNvCxnSpPr>
            <a:stCxn id="230" idx="2"/>
            <a:endCxn id="231" idx="0"/>
          </p:cNvCxnSpPr>
          <p:nvPr/>
        </p:nvCxnSpPr>
        <p:spPr>
          <a:xfrm rot="-5400000" flipH="1">
            <a:off x="5085618" y="15416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3"/>
          <p:cNvCxnSpPr>
            <a:stCxn id="232" idx="0"/>
            <a:endCxn id="230" idx="2"/>
          </p:cNvCxnSpPr>
          <p:nvPr/>
        </p:nvCxnSpPr>
        <p:spPr>
          <a:xfrm rot="-5400000">
            <a:off x="3315322" y="15416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3"/>
          <p:cNvCxnSpPr>
            <a:stCxn id="232" idx="2"/>
            <a:endCxn id="234" idx="0"/>
          </p:cNvCxnSpPr>
          <p:nvPr/>
        </p:nvCxnSpPr>
        <p:spPr>
          <a:xfrm rot="-5400000" flipH="1">
            <a:off x="2852722" y="29039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3"/>
          <p:cNvCxnSpPr>
            <a:stCxn id="233" idx="0"/>
            <a:endCxn id="232" idx="2"/>
          </p:cNvCxnSpPr>
          <p:nvPr/>
        </p:nvCxnSpPr>
        <p:spPr>
          <a:xfrm rot="-5400000">
            <a:off x="20074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3"/>
          <p:cNvCxnSpPr>
            <a:stCxn id="231" idx="2"/>
            <a:endCxn id="236" idx="0"/>
          </p:cNvCxnSpPr>
          <p:nvPr/>
        </p:nvCxnSpPr>
        <p:spPr>
          <a:xfrm rot="-5400000" flipH="1">
            <a:off x="6393465" y="29037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>
            <a:stCxn id="235" idx="0"/>
            <a:endCxn id="231" idx="2"/>
          </p:cNvCxnSpPr>
          <p:nvPr/>
        </p:nvCxnSpPr>
        <p:spPr>
          <a:xfrm rot="-5400000">
            <a:off x="55480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8" name="Google Shape;248;p24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77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51" name="Google Shape;251;p24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1101025" y="780850"/>
            <a:ext cx="7518797" cy="35817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4294967295"/>
          </p:nvPr>
        </p:nvSpPr>
        <p:spPr>
          <a:xfrm>
            <a:off x="1044475" y="2255100"/>
            <a:ext cx="748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Maps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2488825" y="1532975"/>
            <a:ext cx="647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our office</a:t>
            </a:r>
            <a:endParaRPr sz="80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4294967295"/>
          </p:nvPr>
        </p:nvSpPr>
        <p:spPr>
          <a:xfrm>
            <a:off x="507975" y="4461575"/>
            <a:ext cx="8112000" cy="1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Find more maps at </a:t>
            </a:r>
            <a:r>
              <a:rPr lang="en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800" b="1">
              <a:solidFill>
                <a:schemeClr val="lt1"/>
              </a:solidFill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581974" y="2418298"/>
            <a:ext cx="306862" cy="306901"/>
            <a:chOff x="867737" y="2725198"/>
            <a:chExt cx="365094" cy="365141"/>
          </a:xfrm>
        </p:grpSpPr>
        <p:sp>
          <p:nvSpPr>
            <p:cNvPr id="269" name="Google Shape;269;p25"/>
            <p:cNvSpPr/>
            <p:nvPr/>
          </p:nvSpPr>
          <p:spPr>
            <a:xfrm>
              <a:off x="867737" y="2725198"/>
              <a:ext cx="365094" cy="365141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079280" y="2817917"/>
              <a:ext cx="15243" cy="14757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69650" y="2773217"/>
              <a:ext cx="138808" cy="274334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014166" y="2773217"/>
              <a:ext cx="67511" cy="37108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92899" y="2963868"/>
              <a:ext cx="14755" cy="27113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072156" y="2792717"/>
              <a:ext cx="159263" cy="21774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1698850" y="1980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261350" y="344262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4206075" y="173547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888950" y="3713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6854325" y="22551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7423050" y="37635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ctrTitle" idx="4294967295"/>
          </p:nvPr>
        </p:nvSpPr>
        <p:spPr>
          <a:xfrm>
            <a:off x="1148950" y="1747050"/>
            <a:ext cx="7139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4294967295"/>
          </p:nvPr>
        </p:nvSpPr>
        <p:spPr>
          <a:xfrm>
            <a:off x="1148950" y="3003751"/>
            <a:ext cx="7139700" cy="3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89" name="Google Shape;289;p26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724200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1411308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3353092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4040200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2038646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2725754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306" name="Google Shape;306;p27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18" name="Google Shape;318;p28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65473" y="1033263"/>
            <a:ext cx="7486379" cy="3790597"/>
            <a:chOff x="765473" y="1033263"/>
            <a:chExt cx="7486379" cy="3790597"/>
          </a:xfrm>
        </p:grpSpPr>
        <p:sp>
          <p:nvSpPr>
            <p:cNvPr id="327" name="Google Shape;327;p28"/>
            <p:cNvSpPr txBox="1"/>
            <p:nvPr/>
          </p:nvSpPr>
          <p:spPr>
            <a:xfrm>
              <a:off x="765473" y="2291600"/>
              <a:ext cx="180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28" name="Google Shape;328;p28"/>
            <p:cNvCxnSpPr/>
            <p:nvPr/>
          </p:nvCxnSpPr>
          <p:spPr>
            <a:xfrm rot="10800000">
              <a:off x="2736848" y="2952750"/>
              <a:ext cx="5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9" name="Google Shape;329;p28"/>
            <p:cNvSpPr txBox="1"/>
            <p:nvPr/>
          </p:nvSpPr>
          <p:spPr>
            <a:xfrm>
              <a:off x="6462131" y="1365150"/>
              <a:ext cx="178947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0" name="Google Shape;330;p28"/>
            <p:cNvCxnSpPr/>
            <p:nvPr/>
          </p:nvCxnSpPr>
          <p:spPr>
            <a:xfrm>
              <a:off x="5209628" y="2010000"/>
              <a:ext cx="108404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1" name="Google Shape;331;p28"/>
            <p:cNvSpPr txBox="1"/>
            <p:nvPr/>
          </p:nvSpPr>
          <p:spPr>
            <a:xfrm>
              <a:off x="6462352" y="3325250"/>
              <a:ext cx="17895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2" name="Google Shape;332;p28"/>
            <p:cNvCxnSpPr/>
            <p:nvPr/>
          </p:nvCxnSpPr>
          <p:spPr>
            <a:xfrm>
              <a:off x="5209848" y="3953100"/>
              <a:ext cx="108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3" name="Google Shape;333;p28"/>
            <p:cNvSpPr/>
            <p:nvPr/>
          </p:nvSpPr>
          <p:spPr>
            <a:xfrm rot="3600185">
              <a:off x="3169983" y="154143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3183490" y="152014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-3600185">
              <a:off x="3194618" y="154103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 rot="-7200165">
              <a:off x="3337679" y="3183705"/>
              <a:ext cx="585011" cy="585536"/>
              <a:chOff x="1702314" y="659157"/>
              <a:chExt cx="588000" cy="588000"/>
            </a:xfrm>
          </p:grpSpPr>
          <p:sp>
            <p:nvSpPr>
              <p:cNvPr id="337" name="Google Shape;337;p28"/>
              <p:cNvSpPr/>
              <p:nvPr/>
            </p:nvSpPr>
            <p:spPr>
              <a:xfrm rot="39023">
                <a:off x="1705595" y="662438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 rot="10800000">
                <a:off x="1705561" y="662471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4264097" y="1537251"/>
              <a:ext cx="585001" cy="585530"/>
              <a:chOff x="1970048" y="1117698"/>
              <a:chExt cx="588000" cy="588000"/>
            </a:xfrm>
          </p:grpSpPr>
          <p:sp>
            <p:nvSpPr>
              <p:cNvPr id="340" name="Google Shape;340;p28"/>
              <p:cNvSpPr/>
              <p:nvPr/>
            </p:nvSpPr>
            <p:spPr>
              <a:xfrm rot="39023">
                <a:off x="1973329" y="112098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 rot="10800000">
                <a:off x="1973295" y="112101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 rot="7200165">
              <a:off x="5229930" y="3161636"/>
              <a:ext cx="585011" cy="585536"/>
              <a:chOff x="2242399" y="658595"/>
              <a:chExt cx="588000" cy="588000"/>
            </a:xfrm>
          </p:grpSpPr>
          <p:sp>
            <p:nvSpPr>
              <p:cNvPr id="343" name="Google Shape;343;p28"/>
              <p:cNvSpPr/>
              <p:nvPr/>
            </p:nvSpPr>
            <p:spPr>
              <a:xfrm rot="39023">
                <a:off x="2245680" y="661876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 rot="10800000">
                <a:off x="2245646" y="661910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28"/>
            <p:cNvSpPr txBox="1"/>
            <p:nvPr/>
          </p:nvSpPr>
          <p:spPr>
            <a:xfrm>
              <a:off x="4334550" y="161223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3375648" y="32443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5281877" y="321478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10444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2"/>
          </p:nvPr>
        </p:nvSpPr>
        <p:spPr>
          <a:xfrm>
            <a:off x="352560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3"/>
          </p:nvPr>
        </p:nvSpPr>
        <p:spPr>
          <a:xfrm>
            <a:off x="60067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356" name="Google Shape;356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58" name="Google Shape;358;p2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10444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7" name="Google Shape;367;p29"/>
          <p:cNvSpPr txBox="1">
            <a:spLocks noGrp="1"/>
          </p:cNvSpPr>
          <p:nvPr>
            <p:ph type="body" idx="2"/>
          </p:nvPr>
        </p:nvSpPr>
        <p:spPr>
          <a:xfrm>
            <a:off x="352560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8" name="Google Shape;368;p29"/>
          <p:cNvSpPr txBox="1">
            <a:spLocks noGrp="1"/>
          </p:cNvSpPr>
          <p:nvPr>
            <p:ph type="body" idx="3"/>
          </p:nvPr>
        </p:nvSpPr>
        <p:spPr>
          <a:xfrm>
            <a:off x="60067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1177800" y="955319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0"/>
          <p:cNvCxnSpPr/>
          <p:nvPr/>
        </p:nvCxnSpPr>
        <p:spPr>
          <a:xfrm>
            <a:off x="1177800" y="1620638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0"/>
          <p:cNvCxnSpPr/>
          <p:nvPr/>
        </p:nvCxnSpPr>
        <p:spPr>
          <a:xfrm>
            <a:off x="1177800" y="2285957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/>
          <p:nvPr/>
        </p:nvCxnSpPr>
        <p:spPr>
          <a:xfrm>
            <a:off x="1177800" y="2951276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0"/>
          <p:cNvCxnSpPr/>
          <p:nvPr/>
        </p:nvCxnSpPr>
        <p:spPr>
          <a:xfrm>
            <a:off x="1177800" y="3637130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0"/>
          <p:cNvSpPr txBox="1"/>
          <p:nvPr/>
        </p:nvSpPr>
        <p:spPr>
          <a:xfrm>
            <a:off x="1177800" y="806450"/>
            <a:ext cx="2901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4000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3000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2000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1000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1759468" y="2180246"/>
            <a:ext cx="219000" cy="1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2054149" y="1810713"/>
            <a:ext cx="219000" cy="182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2348831" y="2285957"/>
            <a:ext cx="219000" cy="13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3403343" y="2474504"/>
            <a:ext cx="219000" cy="11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3698025" y="1913368"/>
            <a:ext cx="219000" cy="17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3992706" y="1100037"/>
            <a:ext cx="219000" cy="253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047218" y="1954419"/>
            <a:ext cx="219000" cy="16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5341900" y="955203"/>
            <a:ext cx="219000" cy="268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5636582" y="2125506"/>
            <a:ext cx="219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691094" y="2529245"/>
            <a:ext cx="219000" cy="1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6985775" y="1160611"/>
            <a:ext cx="219000" cy="247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7280457" y="1454869"/>
            <a:ext cx="219000" cy="218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4462500" y="4328435"/>
            <a:ext cx="219003" cy="215973"/>
            <a:chOff x="5484662" y="4997817"/>
            <a:chExt cx="260563" cy="256957"/>
          </a:xfrm>
        </p:grpSpPr>
        <p:sp>
          <p:nvSpPr>
            <p:cNvPr id="394" name="Google Shape;394;p30"/>
            <p:cNvSpPr/>
            <p:nvPr/>
          </p:nvSpPr>
          <p:spPr>
            <a:xfrm>
              <a:off x="5484662" y="5008596"/>
              <a:ext cx="246178" cy="246178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3727" y="4997817"/>
              <a:ext cx="86320" cy="100709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622119" y="5053765"/>
              <a:ext cx="123105" cy="63546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488442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1044350" y="3905925"/>
            <a:ext cx="7207500" cy="5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5"/>
                </a:solidFill>
              </a:rPr>
              <a:t>This template is free to use under 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5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Mobile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5563401" y="650964"/>
            <a:ext cx="1852077" cy="3841575"/>
            <a:chOff x="2547150" y="238125"/>
            <a:chExt cx="2525675" cy="5238750"/>
          </a:xfrm>
        </p:grpSpPr>
        <p:sp>
          <p:nvSpPr>
            <p:cNvPr id="404" name="Google Shape;404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603891" y="985206"/>
            <a:ext cx="1769931" cy="317343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5157875" y="691614"/>
            <a:ext cx="2443757" cy="3770852"/>
            <a:chOff x="2112475" y="238125"/>
            <a:chExt cx="3395050" cy="5238750"/>
          </a:xfrm>
        </p:grpSpPr>
        <p:sp>
          <p:nvSpPr>
            <p:cNvPr id="416" name="Google Shape;41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24" y="1025406"/>
            <a:ext cx="2320105" cy="309349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32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Tablet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610525" y="2437800"/>
            <a:ext cx="208673" cy="26783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429" name="Google Shape;429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25629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Desktop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435" name="Google Shape;435;p33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436" name="Google Shape;436;p33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Thanks!</a:t>
            </a:r>
            <a:endParaRPr sz="820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Any questions?</a:t>
            </a:r>
            <a:br>
              <a:rPr lang="en" sz="2200"/>
            </a:br>
            <a:r>
              <a:rPr lang="en" sz="2200"/>
              <a:t>You can find me at:</a:t>
            </a:r>
            <a:endParaRPr sz="2200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@username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user@mail.me</a:t>
            </a:r>
            <a:endParaRPr sz="1600" b="1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2" name="Google Shape;452;p3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55" name="Google Shape;455;p35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66" name="Google Shape;466;p36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Red Hat Display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Red Hat 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https://www.redhat.com/en/about/brand/standards/typography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467" name="Google Shape;467;p36"/>
          <p:cNvSpPr txBox="1"/>
          <p:nvPr/>
        </p:nvSpPr>
        <p:spPr>
          <a:xfrm>
            <a:off x="1044475" y="3952175"/>
            <a:ext cx="7228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70" name="Google Shape;470;p36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DEC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NOV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OCT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SEP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AUG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JUL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MAY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APR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FEB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JAN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633520" y="3571950"/>
            <a:ext cx="9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566" name="Google Shape;566;p40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24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7" name="Google Shape;567;p40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 am Jayden Smith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1044475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STRENGTHS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624353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WEAKNESSES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1044475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OPPORTUNITIES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624353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THREATS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349533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1"/>
          <p:cNvSpPr/>
          <p:nvPr/>
        </p:nvSpPr>
        <p:spPr>
          <a:xfrm rot="5400000">
            <a:off x="363766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/>
          <p:nvPr/>
        </p:nvSpPr>
        <p:spPr>
          <a:xfrm rot="10800000">
            <a:off x="363766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-5400000">
            <a:off x="349533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3950127" y="2217135"/>
            <a:ext cx="305377" cy="363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S</a:t>
            </a:r>
          </a:p>
        </p:txBody>
      </p:sp>
      <p:sp>
        <p:nvSpPr>
          <p:cNvPr id="583" name="Google Shape;583;p41"/>
          <p:cNvSpPr/>
          <p:nvPr/>
        </p:nvSpPr>
        <p:spPr>
          <a:xfrm>
            <a:off x="4780161" y="2223444"/>
            <a:ext cx="450241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W</a:t>
            </a:r>
          </a:p>
        </p:txBody>
      </p:sp>
      <p:sp>
        <p:nvSpPr>
          <p:cNvPr id="584" name="Google Shape;584;p41"/>
          <p:cNvSpPr/>
          <p:nvPr/>
        </p:nvSpPr>
        <p:spPr>
          <a:xfrm>
            <a:off x="3921861" y="3121354"/>
            <a:ext cx="374023" cy="3644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O</a:t>
            </a:r>
          </a:p>
        </p:txBody>
      </p:sp>
      <p:sp>
        <p:nvSpPr>
          <p:cNvPr id="585" name="Google Shape;585;p41"/>
          <p:cNvSpPr/>
          <p:nvPr/>
        </p:nvSpPr>
        <p:spPr>
          <a:xfrm>
            <a:off x="4873541" y="3127663"/>
            <a:ext cx="310929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T</a:t>
            </a:r>
          </a:p>
        </p:txBody>
      </p:sp>
      <p:sp>
        <p:nvSpPr>
          <p:cNvPr id="586" name="Google Shape;586;p41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 idx="4294967295"/>
          </p:nvPr>
        </p:nvSpPr>
        <p:spPr>
          <a:xfrm>
            <a:off x="470025" y="0"/>
            <a:ext cx="8203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2" name="Google Shape;592;p4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214330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Activities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214330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Resources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376243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Value Propositions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538156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Relationships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538156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Channels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700069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Segments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9" name="Google Shape;599;p42"/>
          <p:cNvSpPr txBox="1"/>
          <p:nvPr/>
        </p:nvSpPr>
        <p:spPr>
          <a:xfrm>
            <a:off x="52417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Partners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524175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Cost Structure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4572000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Revenue Streams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2" name="Google Shape;602;p42"/>
          <p:cNvSpPr/>
          <p:nvPr/>
        </p:nvSpPr>
        <p:spPr>
          <a:xfrm>
            <a:off x="4297179" y="3551896"/>
            <a:ext cx="203253" cy="20016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6726454" y="585060"/>
            <a:ext cx="202669" cy="18020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>
            <a:off x="1876674" y="585056"/>
            <a:ext cx="194968" cy="19312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362783" y="584988"/>
            <a:ext cx="185480" cy="19370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42"/>
          <p:cNvGrpSpPr/>
          <p:nvPr/>
        </p:nvGrpSpPr>
        <p:grpSpPr>
          <a:xfrm>
            <a:off x="8334313" y="3551934"/>
            <a:ext cx="213922" cy="153794"/>
            <a:chOff x="4604550" y="3714775"/>
            <a:chExt cx="439625" cy="319075"/>
          </a:xfrm>
        </p:grpSpPr>
        <p:sp>
          <p:nvSpPr>
            <p:cNvPr id="607" name="Google Shape;607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5132786" y="585027"/>
            <a:ext cx="177195" cy="223648"/>
            <a:chOff x="1959600" y="4980625"/>
            <a:chExt cx="364150" cy="464000"/>
          </a:xfrm>
        </p:grpSpPr>
        <p:sp>
          <p:nvSpPr>
            <p:cNvPr id="610" name="Google Shape;610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2"/>
          <p:cNvGrpSpPr/>
          <p:nvPr/>
        </p:nvGrpSpPr>
        <p:grpSpPr>
          <a:xfrm>
            <a:off x="6667036" y="2068411"/>
            <a:ext cx="261925" cy="248881"/>
            <a:chOff x="5233525" y="4954450"/>
            <a:chExt cx="538275" cy="516350"/>
          </a:xfrm>
        </p:grpSpPr>
        <p:sp>
          <p:nvSpPr>
            <p:cNvPr id="618" name="Google Shape;618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2"/>
          <p:cNvGrpSpPr/>
          <p:nvPr/>
        </p:nvGrpSpPr>
        <p:grpSpPr>
          <a:xfrm>
            <a:off x="3431854" y="2068414"/>
            <a:ext cx="266669" cy="240084"/>
            <a:chOff x="4556450" y="4963575"/>
            <a:chExt cx="548025" cy="498100"/>
          </a:xfrm>
        </p:grpSpPr>
        <p:sp>
          <p:nvSpPr>
            <p:cNvPr id="630" name="Google Shape;630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2"/>
          <p:cNvSpPr/>
          <p:nvPr/>
        </p:nvSpPr>
        <p:spPr>
          <a:xfrm>
            <a:off x="3476973" y="585060"/>
            <a:ext cx="213914" cy="2119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42" name="Google Shape;642;p43"/>
          <p:cNvGrpSpPr/>
          <p:nvPr/>
        </p:nvGrpSpPr>
        <p:grpSpPr>
          <a:xfrm>
            <a:off x="1044468" y="1450385"/>
            <a:ext cx="3316314" cy="2981430"/>
            <a:chOff x="855292" y="1413043"/>
            <a:chExt cx="3608219" cy="3243858"/>
          </a:xfrm>
        </p:grpSpPr>
        <p:sp>
          <p:nvSpPr>
            <p:cNvPr id="643" name="Google Shape;643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24283B">
                <a:alpha val="78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650" name="Google Shape;650;p43"/>
          <p:cNvCxnSpPr/>
          <p:nvPr/>
        </p:nvCxnSpPr>
        <p:spPr>
          <a:xfrm>
            <a:off x="4287193" y="1943923"/>
            <a:ext cx="971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1" name="Google Shape;651;p43"/>
          <p:cNvSpPr txBox="1"/>
          <p:nvPr/>
        </p:nvSpPr>
        <p:spPr>
          <a:xfrm>
            <a:off x="5315181" y="1785796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2" name="Google Shape;652;p43"/>
          <p:cNvCxnSpPr/>
          <p:nvPr/>
        </p:nvCxnSpPr>
        <p:spPr>
          <a:xfrm>
            <a:off x="4144115" y="2386573"/>
            <a:ext cx="111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3" name="Google Shape;653;p43"/>
          <p:cNvSpPr txBox="1"/>
          <p:nvPr/>
        </p:nvSpPr>
        <p:spPr>
          <a:xfrm>
            <a:off x="5315181" y="222843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4" name="Google Shape;654;p43"/>
          <p:cNvCxnSpPr/>
          <p:nvPr/>
        </p:nvCxnSpPr>
        <p:spPr>
          <a:xfrm>
            <a:off x="3940792" y="2829223"/>
            <a:ext cx="131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5" name="Google Shape;655;p43"/>
          <p:cNvSpPr txBox="1"/>
          <p:nvPr/>
        </p:nvSpPr>
        <p:spPr>
          <a:xfrm>
            <a:off x="5315181" y="267107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6" name="Google Shape;656;p43"/>
          <p:cNvCxnSpPr/>
          <p:nvPr/>
        </p:nvCxnSpPr>
        <p:spPr>
          <a:xfrm>
            <a:off x="3767592" y="3271849"/>
            <a:ext cx="1490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315181" y="311371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3579319" y="3714499"/>
            <a:ext cx="1679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315181" y="355635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3383532" y="4157126"/>
            <a:ext cx="1867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315181" y="3998999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68" name="Google Shape;668;p4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4500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1049372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Imani Jackson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061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/>
        </p:nvSpPr>
        <p:spPr>
          <a:xfrm>
            <a:off x="2968934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Marcos Galán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3" name="Google Shape;67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83623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4" name="Google Shape;674;p44"/>
          <p:cNvSpPr txBox="1"/>
          <p:nvPr/>
        </p:nvSpPr>
        <p:spPr>
          <a:xfrm>
            <a:off x="4888495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Ixchel Valdía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03184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/>
          <p:nvPr/>
        </p:nvSpPr>
        <p:spPr>
          <a:xfrm>
            <a:off x="6808057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Nils Årud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83" name="Google Shape;683;p45"/>
          <p:cNvGrpSpPr/>
          <p:nvPr/>
        </p:nvGrpSpPr>
        <p:grpSpPr>
          <a:xfrm>
            <a:off x="711401" y="523751"/>
            <a:ext cx="7721410" cy="4109281"/>
            <a:chOff x="638138" y="467100"/>
            <a:chExt cx="7867750" cy="4194000"/>
          </a:xfrm>
        </p:grpSpPr>
        <p:cxnSp>
          <p:nvCxnSpPr>
            <p:cNvPr id="684" name="Google Shape;68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4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731" name="Google Shape;731;p45"/>
          <p:cNvGrpSpPr/>
          <p:nvPr/>
        </p:nvGrpSpPr>
        <p:grpSpPr>
          <a:xfrm>
            <a:off x="524356" y="685125"/>
            <a:ext cx="8095259" cy="3786475"/>
            <a:chOff x="467088" y="642474"/>
            <a:chExt cx="4194000" cy="3858239"/>
          </a:xfrm>
        </p:grpSpPr>
        <p:cxnSp>
          <p:nvCxnSpPr>
            <p:cNvPr id="732" name="Google Shape;73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4" name="Google Shape;754;p45"/>
          <p:cNvCxnSpPr/>
          <p:nvPr/>
        </p:nvCxnSpPr>
        <p:spPr>
          <a:xfrm>
            <a:off x="4571996" y="523737"/>
            <a:ext cx="0" cy="410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5" name="Google Shape;755;p45"/>
          <p:cNvCxnSpPr/>
          <p:nvPr/>
        </p:nvCxnSpPr>
        <p:spPr>
          <a:xfrm>
            <a:off x="524350" y="2578320"/>
            <a:ext cx="809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6" name="Google Shape;756;p45"/>
          <p:cNvSpPr txBox="1"/>
          <p:nvPr/>
        </p:nvSpPr>
        <p:spPr>
          <a:xfrm rot="-5400000">
            <a:off x="-321150" y="249717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7" name="Google Shape;757;p45"/>
          <p:cNvSpPr txBox="1"/>
          <p:nvPr/>
        </p:nvSpPr>
        <p:spPr>
          <a:xfrm rot="5400000">
            <a:off x="8202800" y="249711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8" name="Google Shape;758;p45"/>
          <p:cNvSpPr txBox="1"/>
          <p:nvPr/>
        </p:nvSpPr>
        <p:spPr>
          <a:xfrm>
            <a:off x="3940800" y="4795993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9" name="Google Shape;759;p45"/>
          <p:cNvSpPr txBox="1"/>
          <p:nvPr/>
        </p:nvSpPr>
        <p:spPr>
          <a:xfrm>
            <a:off x="3940751" y="198365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6967359" y="865462"/>
            <a:ext cx="981600" cy="98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Our company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3157264" y="1325607"/>
            <a:ext cx="859800" cy="85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1442248" y="3461557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5607286" y="2947706"/>
            <a:ext cx="717000" cy="71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4" name="Google Shape;764;p45"/>
          <p:cNvSpPr/>
          <p:nvPr/>
        </p:nvSpPr>
        <p:spPr>
          <a:xfrm>
            <a:off x="6491291" y="3390161"/>
            <a:ext cx="859800" cy="85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765186" y="608708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1178600" y="984430"/>
            <a:ext cx="458400" cy="45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773" name="Google Shape;773;p46"/>
          <p:cNvGraphicFramePr/>
          <p:nvPr/>
        </p:nvGraphicFramePr>
        <p:xfrm>
          <a:off x="10444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{8750AF5C-1CCD-4E7A-9779-E25E6EAF9B9C}</a:tableStyleId>
              </a:tblPr>
              <a:tblGrid>
                <a:gridCol w="7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4" name="Google Shape;774;p46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47"/>
          <p:cNvGrpSpPr/>
          <p:nvPr/>
        </p:nvGrpSpPr>
        <p:grpSpPr>
          <a:xfrm>
            <a:off x="653547" y="333019"/>
            <a:ext cx="342903" cy="447293"/>
            <a:chOff x="952891" y="244200"/>
            <a:chExt cx="407975" cy="532175"/>
          </a:xfrm>
        </p:grpSpPr>
        <p:sp>
          <p:nvSpPr>
            <p:cNvPr id="780" name="Google Shape;780;p47"/>
            <p:cNvSpPr/>
            <p:nvPr/>
          </p:nvSpPr>
          <p:spPr>
            <a:xfrm>
              <a:off x="985766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952891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159291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0764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9936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012566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012566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012566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012566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242116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0174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1002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1830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65866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7"/>
          <p:cNvGrpSpPr/>
          <p:nvPr/>
        </p:nvGrpSpPr>
        <p:grpSpPr>
          <a:xfrm>
            <a:off x="1206239" y="399041"/>
            <a:ext cx="372594" cy="310144"/>
            <a:chOff x="1610466" y="322750"/>
            <a:chExt cx="443300" cy="369000"/>
          </a:xfrm>
        </p:grpSpPr>
        <p:sp>
          <p:nvSpPr>
            <p:cNvPr id="795" name="Google Shape;795;p47"/>
            <p:cNvSpPr/>
            <p:nvPr/>
          </p:nvSpPr>
          <p:spPr>
            <a:xfrm>
              <a:off x="1610466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760866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732866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765741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51441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1779418" y="397507"/>
            <a:ext cx="356204" cy="313212"/>
            <a:chOff x="2292416" y="320925"/>
            <a:chExt cx="423800" cy="372650"/>
          </a:xfrm>
        </p:grpSpPr>
        <p:sp>
          <p:nvSpPr>
            <p:cNvPr id="801" name="Google Shape;801;p47"/>
            <p:cNvSpPr/>
            <p:nvPr/>
          </p:nvSpPr>
          <p:spPr>
            <a:xfrm>
              <a:off x="2292416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316766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525016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336866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2532316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23767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"/>
          <p:cNvSpPr/>
          <p:nvPr/>
        </p:nvSpPr>
        <p:spPr>
          <a:xfrm>
            <a:off x="29616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7"/>
          <p:cNvGrpSpPr/>
          <p:nvPr/>
        </p:nvGrpSpPr>
        <p:grpSpPr>
          <a:xfrm>
            <a:off x="4049062" y="362185"/>
            <a:ext cx="336767" cy="383835"/>
            <a:chOff x="4992766" y="278900"/>
            <a:chExt cx="400675" cy="456675"/>
          </a:xfrm>
        </p:grpSpPr>
        <p:sp>
          <p:nvSpPr>
            <p:cNvPr id="809" name="Google Shape;809;p47"/>
            <p:cNvSpPr/>
            <p:nvPr/>
          </p:nvSpPr>
          <p:spPr>
            <a:xfrm>
              <a:off x="5021991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992766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171166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171166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5896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658674" y="908741"/>
            <a:ext cx="342882" cy="418128"/>
            <a:chOff x="958991" y="929175"/>
            <a:chExt cx="407950" cy="497475"/>
          </a:xfrm>
        </p:grpSpPr>
        <p:sp>
          <p:nvSpPr>
            <p:cNvPr id="815" name="Google Shape;815;p47"/>
            <p:cNvSpPr/>
            <p:nvPr/>
          </p:nvSpPr>
          <p:spPr>
            <a:xfrm>
              <a:off x="9589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9894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051541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51541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1541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051541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828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1782990" y="969656"/>
            <a:ext cx="349060" cy="298882"/>
            <a:chOff x="2296666" y="1001650"/>
            <a:chExt cx="415300" cy="355600"/>
          </a:xfrm>
        </p:grpSpPr>
        <p:sp>
          <p:nvSpPr>
            <p:cNvPr id="823" name="Google Shape;823;p47"/>
            <p:cNvSpPr/>
            <p:nvPr/>
          </p:nvSpPr>
          <p:spPr>
            <a:xfrm>
              <a:off x="2296666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504291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296666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504291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/>
          <p:nvPr/>
        </p:nvSpPr>
        <p:spPr>
          <a:xfrm>
            <a:off x="23470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7"/>
          <p:cNvSpPr/>
          <p:nvPr/>
        </p:nvSpPr>
        <p:spPr>
          <a:xfrm>
            <a:off x="29125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7"/>
          <p:cNvSpPr/>
          <p:nvPr/>
        </p:nvSpPr>
        <p:spPr>
          <a:xfrm>
            <a:off x="34826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40589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7"/>
          <p:cNvGrpSpPr/>
          <p:nvPr/>
        </p:nvGrpSpPr>
        <p:grpSpPr>
          <a:xfrm>
            <a:off x="4607385" y="947131"/>
            <a:ext cx="350068" cy="350573"/>
            <a:chOff x="5657041" y="974850"/>
            <a:chExt cx="416500" cy="417100"/>
          </a:xfrm>
        </p:grpSpPr>
        <p:sp>
          <p:nvSpPr>
            <p:cNvPr id="832" name="Google Shape;832;p47"/>
            <p:cNvSpPr/>
            <p:nvPr/>
          </p:nvSpPr>
          <p:spPr>
            <a:xfrm>
              <a:off x="5688091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657041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5130407" y="907732"/>
            <a:ext cx="433992" cy="422729"/>
            <a:chOff x="6279316" y="927975"/>
            <a:chExt cx="516350" cy="502950"/>
          </a:xfrm>
        </p:grpSpPr>
        <p:sp>
          <p:nvSpPr>
            <p:cNvPr id="835" name="Google Shape;835;p47"/>
            <p:cNvSpPr/>
            <p:nvPr/>
          </p:nvSpPr>
          <p:spPr>
            <a:xfrm>
              <a:off x="6279316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369441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7"/>
          <p:cNvGrpSpPr/>
          <p:nvPr/>
        </p:nvGrpSpPr>
        <p:grpSpPr>
          <a:xfrm>
            <a:off x="632051" y="1557145"/>
            <a:ext cx="391001" cy="264085"/>
            <a:chOff x="927316" y="1700625"/>
            <a:chExt cx="465200" cy="314200"/>
          </a:xfrm>
        </p:grpSpPr>
        <p:sp>
          <p:nvSpPr>
            <p:cNvPr id="838" name="Google Shape;838;p47"/>
            <p:cNvSpPr/>
            <p:nvPr/>
          </p:nvSpPr>
          <p:spPr>
            <a:xfrm>
              <a:off x="927316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927316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935241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1197035" y="1492657"/>
            <a:ext cx="391001" cy="382827"/>
            <a:chOff x="1599516" y="1623900"/>
            <a:chExt cx="465200" cy="455475"/>
          </a:xfrm>
        </p:grpSpPr>
        <p:sp>
          <p:nvSpPr>
            <p:cNvPr id="842" name="Google Shape;842;p47"/>
            <p:cNvSpPr/>
            <p:nvPr/>
          </p:nvSpPr>
          <p:spPr>
            <a:xfrm>
              <a:off x="1599516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07441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599516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92666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765141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765141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65141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1774290" y="1500852"/>
            <a:ext cx="366458" cy="366437"/>
            <a:chOff x="2286316" y="1633650"/>
            <a:chExt cx="436000" cy="435975"/>
          </a:xfrm>
        </p:grpSpPr>
        <p:sp>
          <p:nvSpPr>
            <p:cNvPr id="850" name="Google Shape;850;p47"/>
            <p:cNvSpPr/>
            <p:nvPr/>
          </p:nvSpPr>
          <p:spPr>
            <a:xfrm>
              <a:off x="2571891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382541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316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336866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2297291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2307016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2337741" y="1499318"/>
            <a:ext cx="369505" cy="369505"/>
            <a:chOff x="2956691" y="1631825"/>
            <a:chExt cx="439625" cy="439625"/>
          </a:xfrm>
        </p:grpSpPr>
        <p:sp>
          <p:nvSpPr>
            <p:cNvPr id="857" name="Google Shape;857;p47"/>
            <p:cNvSpPr/>
            <p:nvPr/>
          </p:nvSpPr>
          <p:spPr>
            <a:xfrm>
              <a:off x="2956691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220341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025491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164316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191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7"/>
          <p:cNvGrpSpPr/>
          <p:nvPr/>
        </p:nvGrpSpPr>
        <p:grpSpPr>
          <a:xfrm>
            <a:off x="3502506" y="1471687"/>
            <a:ext cx="299911" cy="424768"/>
            <a:chOff x="4342491" y="1598950"/>
            <a:chExt cx="356825" cy="505375"/>
          </a:xfrm>
        </p:grpSpPr>
        <p:sp>
          <p:nvSpPr>
            <p:cNvPr id="863" name="Google Shape;863;p47"/>
            <p:cNvSpPr/>
            <p:nvPr/>
          </p:nvSpPr>
          <p:spPr>
            <a:xfrm>
              <a:off x="4342491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399716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7"/>
          <p:cNvGrpSpPr/>
          <p:nvPr/>
        </p:nvGrpSpPr>
        <p:grpSpPr>
          <a:xfrm>
            <a:off x="4019896" y="1562776"/>
            <a:ext cx="395098" cy="242589"/>
            <a:chOff x="4958066" y="1707325"/>
            <a:chExt cx="470075" cy="288625"/>
          </a:xfrm>
        </p:grpSpPr>
        <p:sp>
          <p:nvSpPr>
            <p:cNvPr id="866" name="Google Shape;866;p47"/>
            <p:cNvSpPr/>
            <p:nvPr/>
          </p:nvSpPr>
          <p:spPr>
            <a:xfrm>
              <a:off x="5172391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8671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991541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95806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029916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7"/>
          <p:cNvGrpSpPr/>
          <p:nvPr/>
        </p:nvGrpSpPr>
        <p:grpSpPr>
          <a:xfrm>
            <a:off x="4603813" y="1503416"/>
            <a:ext cx="357234" cy="361310"/>
            <a:chOff x="5652791" y="1636700"/>
            <a:chExt cx="425025" cy="429875"/>
          </a:xfrm>
        </p:grpSpPr>
        <p:sp>
          <p:nvSpPr>
            <p:cNvPr id="872" name="Google Shape;872;p47"/>
            <p:cNvSpPr/>
            <p:nvPr/>
          </p:nvSpPr>
          <p:spPr>
            <a:xfrm>
              <a:off x="5759341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52791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5167767" y="1492657"/>
            <a:ext cx="359272" cy="376691"/>
            <a:chOff x="6323766" y="1623900"/>
            <a:chExt cx="427450" cy="448175"/>
          </a:xfrm>
        </p:grpSpPr>
        <p:sp>
          <p:nvSpPr>
            <p:cNvPr id="875" name="Google Shape;875;p47"/>
            <p:cNvSpPr/>
            <p:nvPr/>
          </p:nvSpPr>
          <p:spPr>
            <a:xfrm>
              <a:off x="6323766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6372466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6469891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421191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334116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6616016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500341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5720459" y="1502386"/>
            <a:ext cx="383835" cy="363369"/>
            <a:chOff x="6981341" y="1635475"/>
            <a:chExt cx="456675" cy="432325"/>
          </a:xfrm>
        </p:grpSpPr>
        <p:sp>
          <p:nvSpPr>
            <p:cNvPr id="883" name="Google Shape;883;p47"/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675547" y="2085798"/>
            <a:ext cx="304009" cy="326513"/>
            <a:chOff x="979066" y="2329600"/>
            <a:chExt cx="361700" cy="388475"/>
          </a:xfrm>
        </p:grpSpPr>
        <p:sp>
          <p:nvSpPr>
            <p:cNvPr id="889" name="Google Shape;889;p47"/>
            <p:cNvSpPr/>
            <p:nvPr/>
          </p:nvSpPr>
          <p:spPr>
            <a:xfrm>
              <a:off x="979066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067366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174516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113641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132516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1162341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1129466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132516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1232357" y="2088866"/>
            <a:ext cx="320378" cy="320378"/>
            <a:chOff x="1641541" y="2333250"/>
            <a:chExt cx="381175" cy="381175"/>
          </a:xfrm>
        </p:grpSpPr>
        <p:sp>
          <p:nvSpPr>
            <p:cNvPr id="898" name="Google Shape;898;p47"/>
            <p:cNvSpPr/>
            <p:nvPr/>
          </p:nvSpPr>
          <p:spPr>
            <a:xfrm>
              <a:off x="1641541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8881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17322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732241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1797320" y="2088866"/>
            <a:ext cx="320399" cy="320378"/>
            <a:chOff x="2313716" y="2333250"/>
            <a:chExt cx="381200" cy="381175"/>
          </a:xfrm>
        </p:grpSpPr>
        <p:sp>
          <p:nvSpPr>
            <p:cNvPr id="903" name="Google Shape;903;p47"/>
            <p:cNvSpPr/>
            <p:nvPr/>
          </p:nvSpPr>
          <p:spPr>
            <a:xfrm>
              <a:off x="2313716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25603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4044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404441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2362304" y="2088866"/>
            <a:ext cx="320378" cy="320378"/>
            <a:chOff x="2985916" y="2333250"/>
            <a:chExt cx="381175" cy="381175"/>
          </a:xfrm>
        </p:grpSpPr>
        <p:sp>
          <p:nvSpPr>
            <p:cNvPr id="908" name="Google Shape;908;p47"/>
            <p:cNvSpPr/>
            <p:nvPr/>
          </p:nvSpPr>
          <p:spPr>
            <a:xfrm>
              <a:off x="2985916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2325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30766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3172841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7"/>
          <p:cNvGrpSpPr/>
          <p:nvPr/>
        </p:nvGrpSpPr>
        <p:grpSpPr>
          <a:xfrm>
            <a:off x="3002009" y="2033603"/>
            <a:ext cx="170937" cy="426827"/>
            <a:chOff x="3747016" y="2267500"/>
            <a:chExt cx="203375" cy="507825"/>
          </a:xfrm>
        </p:grpSpPr>
        <p:sp>
          <p:nvSpPr>
            <p:cNvPr id="913" name="Google Shape;913;p47"/>
            <p:cNvSpPr/>
            <p:nvPr/>
          </p:nvSpPr>
          <p:spPr>
            <a:xfrm>
              <a:off x="3747016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3806066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4147316" y="2087836"/>
            <a:ext cx="140237" cy="318339"/>
            <a:chOff x="5109666" y="2332025"/>
            <a:chExt cx="166850" cy="378750"/>
          </a:xfrm>
        </p:grpSpPr>
        <p:sp>
          <p:nvSpPr>
            <p:cNvPr id="916" name="Google Shape;916;p47"/>
            <p:cNvSpPr/>
            <p:nvPr/>
          </p:nvSpPr>
          <p:spPr>
            <a:xfrm>
              <a:off x="5109666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154741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7"/>
          <p:cNvGrpSpPr/>
          <p:nvPr/>
        </p:nvGrpSpPr>
        <p:grpSpPr>
          <a:xfrm>
            <a:off x="3579790" y="2035641"/>
            <a:ext cx="145343" cy="422729"/>
            <a:chOff x="4434441" y="2269925"/>
            <a:chExt cx="172925" cy="502950"/>
          </a:xfrm>
        </p:grpSpPr>
        <p:sp>
          <p:nvSpPr>
            <p:cNvPr id="919" name="Google Shape;919;p47"/>
            <p:cNvSpPr/>
            <p:nvPr/>
          </p:nvSpPr>
          <p:spPr>
            <a:xfrm>
              <a:off x="4480716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434441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5462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177496" y="2086302"/>
            <a:ext cx="345971" cy="325505"/>
            <a:chOff x="6335341" y="2330200"/>
            <a:chExt cx="411625" cy="387275"/>
          </a:xfrm>
        </p:grpSpPr>
        <p:sp>
          <p:nvSpPr>
            <p:cNvPr id="923" name="Google Shape;923;p47"/>
            <p:cNvSpPr/>
            <p:nvPr/>
          </p:nvSpPr>
          <p:spPr>
            <a:xfrm>
              <a:off x="6335341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440666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772793" y="2614431"/>
            <a:ext cx="109538" cy="399195"/>
            <a:chOff x="1094766" y="2958550"/>
            <a:chExt cx="130325" cy="474950"/>
          </a:xfrm>
        </p:grpSpPr>
        <p:sp>
          <p:nvSpPr>
            <p:cNvPr id="926" name="Google Shape;926;p47"/>
            <p:cNvSpPr/>
            <p:nvPr/>
          </p:nvSpPr>
          <p:spPr>
            <a:xfrm>
              <a:off x="1094766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119116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165391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165391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165391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65391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165391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165391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7"/>
          <p:cNvSpPr/>
          <p:nvPr/>
        </p:nvSpPr>
        <p:spPr>
          <a:xfrm>
            <a:off x="17135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/>
          <p:nvPr/>
        </p:nvSpPr>
        <p:spPr>
          <a:xfrm>
            <a:off x="11920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2328537" y="2627227"/>
            <a:ext cx="387933" cy="367467"/>
            <a:chOff x="2945741" y="2973775"/>
            <a:chExt cx="461550" cy="437200"/>
          </a:xfrm>
        </p:grpSpPr>
        <p:sp>
          <p:nvSpPr>
            <p:cNvPr id="937" name="Google Shape;937;p47"/>
            <p:cNvSpPr/>
            <p:nvPr/>
          </p:nvSpPr>
          <p:spPr>
            <a:xfrm>
              <a:off x="3063866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945741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40394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7"/>
          <p:cNvGrpSpPr/>
          <p:nvPr/>
        </p:nvGrpSpPr>
        <p:grpSpPr>
          <a:xfrm>
            <a:off x="4567986" y="2655384"/>
            <a:ext cx="435022" cy="323445"/>
            <a:chOff x="5610166" y="3007275"/>
            <a:chExt cx="517575" cy="384825"/>
          </a:xfrm>
        </p:grpSpPr>
        <p:sp>
          <p:nvSpPr>
            <p:cNvPr id="941" name="Google Shape;941;p47"/>
            <p:cNvSpPr/>
            <p:nvPr/>
          </p:nvSpPr>
          <p:spPr>
            <a:xfrm>
              <a:off x="5610166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5929216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3478972" y="2636956"/>
            <a:ext cx="342882" cy="350068"/>
            <a:chOff x="4314491" y="2985350"/>
            <a:chExt cx="407950" cy="416500"/>
          </a:xfrm>
        </p:grpSpPr>
        <p:sp>
          <p:nvSpPr>
            <p:cNvPr id="944" name="Google Shape;944;p47"/>
            <p:cNvSpPr/>
            <p:nvPr/>
          </p:nvSpPr>
          <p:spPr>
            <a:xfrm>
              <a:off x="4314491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351016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386941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568391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7"/>
          <p:cNvGrpSpPr/>
          <p:nvPr/>
        </p:nvGrpSpPr>
        <p:grpSpPr>
          <a:xfrm>
            <a:off x="635644" y="3226504"/>
            <a:ext cx="397136" cy="305017"/>
            <a:chOff x="931591" y="3686775"/>
            <a:chExt cx="472500" cy="362900"/>
          </a:xfrm>
        </p:grpSpPr>
        <p:sp>
          <p:nvSpPr>
            <p:cNvPr id="949" name="Google Shape;949;p47"/>
            <p:cNvSpPr/>
            <p:nvPr/>
          </p:nvSpPr>
          <p:spPr>
            <a:xfrm>
              <a:off x="931591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008291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110591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7"/>
          <p:cNvSpPr/>
          <p:nvPr/>
        </p:nvSpPr>
        <p:spPr>
          <a:xfrm>
            <a:off x="52124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7"/>
          <p:cNvGrpSpPr/>
          <p:nvPr/>
        </p:nvGrpSpPr>
        <p:grpSpPr>
          <a:xfrm>
            <a:off x="1203696" y="3252097"/>
            <a:ext cx="377700" cy="253852"/>
            <a:chOff x="1607441" y="3717225"/>
            <a:chExt cx="449375" cy="302025"/>
          </a:xfrm>
        </p:grpSpPr>
        <p:sp>
          <p:nvSpPr>
            <p:cNvPr id="954" name="Google Shape;954;p47"/>
            <p:cNvSpPr/>
            <p:nvPr/>
          </p:nvSpPr>
          <p:spPr>
            <a:xfrm>
              <a:off x="1607441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607441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607441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665266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665266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935616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7"/>
          <p:cNvGrpSpPr/>
          <p:nvPr/>
        </p:nvGrpSpPr>
        <p:grpSpPr>
          <a:xfrm>
            <a:off x="1773786" y="3232639"/>
            <a:ext cx="367467" cy="287115"/>
            <a:chOff x="2285716" y="3694075"/>
            <a:chExt cx="437200" cy="341600"/>
          </a:xfrm>
        </p:grpSpPr>
        <p:sp>
          <p:nvSpPr>
            <p:cNvPr id="961" name="Google Shape;961;p47"/>
            <p:cNvSpPr/>
            <p:nvPr/>
          </p:nvSpPr>
          <p:spPr>
            <a:xfrm>
              <a:off x="26102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3977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85716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623641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588316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553016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517091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465941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414191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342342" y="3228038"/>
            <a:ext cx="360301" cy="295814"/>
            <a:chOff x="2962166" y="3688600"/>
            <a:chExt cx="428675" cy="351950"/>
          </a:xfrm>
        </p:grpSpPr>
        <p:sp>
          <p:nvSpPr>
            <p:cNvPr id="971" name="Google Shape;971;p47"/>
            <p:cNvSpPr/>
            <p:nvPr/>
          </p:nvSpPr>
          <p:spPr>
            <a:xfrm>
              <a:off x="2962166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155191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962166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7"/>
          <p:cNvGrpSpPr/>
          <p:nvPr/>
        </p:nvGrpSpPr>
        <p:grpSpPr>
          <a:xfrm>
            <a:off x="2924725" y="3207571"/>
            <a:ext cx="333700" cy="329077"/>
            <a:chOff x="3655066" y="3664250"/>
            <a:chExt cx="397025" cy="391525"/>
          </a:xfrm>
        </p:grpSpPr>
        <p:sp>
          <p:nvSpPr>
            <p:cNvPr id="975" name="Google Shape;975;p47"/>
            <p:cNvSpPr/>
            <p:nvPr/>
          </p:nvSpPr>
          <p:spPr>
            <a:xfrm>
              <a:off x="3655066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3866966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3864516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7"/>
          <p:cNvGrpSpPr/>
          <p:nvPr/>
        </p:nvGrpSpPr>
        <p:grpSpPr>
          <a:xfrm>
            <a:off x="3462582" y="3250038"/>
            <a:ext cx="369526" cy="268183"/>
            <a:chOff x="4294991" y="3714775"/>
            <a:chExt cx="439650" cy="319075"/>
          </a:xfrm>
        </p:grpSpPr>
        <p:sp>
          <p:nvSpPr>
            <p:cNvPr id="979" name="Google Shape;979;p47"/>
            <p:cNvSpPr/>
            <p:nvPr/>
          </p:nvSpPr>
          <p:spPr>
            <a:xfrm>
              <a:off x="4294991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43327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46414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4435641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538541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7"/>
          <p:cNvGrpSpPr/>
          <p:nvPr/>
        </p:nvGrpSpPr>
        <p:grpSpPr>
          <a:xfrm>
            <a:off x="4027566" y="3250038"/>
            <a:ext cx="369505" cy="268183"/>
            <a:chOff x="4967191" y="3714775"/>
            <a:chExt cx="439625" cy="319075"/>
          </a:xfrm>
        </p:grpSpPr>
        <p:sp>
          <p:nvSpPr>
            <p:cNvPr id="985" name="Google Shape;985;p47"/>
            <p:cNvSpPr/>
            <p:nvPr/>
          </p:nvSpPr>
          <p:spPr>
            <a:xfrm>
              <a:off x="4967191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5009816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7"/>
          <p:cNvGrpSpPr/>
          <p:nvPr/>
        </p:nvGrpSpPr>
        <p:grpSpPr>
          <a:xfrm>
            <a:off x="4605851" y="3222406"/>
            <a:ext cx="353136" cy="313738"/>
            <a:chOff x="5655216" y="3681900"/>
            <a:chExt cx="420150" cy="373275"/>
          </a:xfrm>
        </p:grpSpPr>
        <p:sp>
          <p:nvSpPr>
            <p:cNvPr id="988" name="Google Shape;988;p47"/>
            <p:cNvSpPr/>
            <p:nvPr/>
          </p:nvSpPr>
          <p:spPr>
            <a:xfrm>
              <a:off x="5655216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5853116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5720991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5948691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5679566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5742891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910341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5150873" y="3182482"/>
            <a:ext cx="393060" cy="393060"/>
            <a:chOff x="6303666" y="3634400"/>
            <a:chExt cx="467650" cy="467650"/>
          </a:xfrm>
        </p:grpSpPr>
        <p:sp>
          <p:nvSpPr>
            <p:cNvPr id="996" name="Google Shape;996;p47"/>
            <p:cNvSpPr/>
            <p:nvPr/>
          </p:nvSpPr>
          <p:spPr>
            <a:xfrm>
              <a:off x="6303666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574616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306116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491216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720141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565491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740946" y="3207571"/>
            <a:ext cx="342882" cy="342903"/>
            <a:chOff x="7005716" y="3664250"/>
            <a:chExt cx="407950" cy="407975"/>
          </a:xfrm>
        </p:grpSpPr>
        <p:sp>
          <p:nvSpPr>
            <p:cNvPr id="1003" name="Google Shape;1003;p47"/>
            <p:cNvSpPr/>
            <p:nvPr/>
          </p:nvSpPr>
          <p:spPr>
            <a:xfrm>
              <a:off x="7156716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7005716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7"/>
          <p:cNvGrpSpPr/>
          <p:nvPr/>
        </p:nvGrpSpPr>
        <p:grpSpPr>
          <a:xfrm>
            <a:off x="641780" y="3758225"/>
            <a:ext cx="371564" cy="371543"/>
            <a:chOff x="938891" y="4319400"/>
            <a:chExt cx="442075" cy="442050"/>
          </a:xfrm>
        </p:grpSpPr>
        <p:sp>
          <p:nvSpPr>
            <p:cNvPr id="1006" name="Google Shape;1006;p47"/>
            <p:cNvSpPr/>
            <p:nvPr/>
          </p:nvSpPr>
          <p:spPr>
            <a:xfrm>
              <a:off x="938891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958366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14991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941941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7"/>
          <p:cNvSpPr/>
          <p:nvPr/>
        </p:nvSpPr>
        <p:spPr>
          <a:xfrm>
            <a:off x="11914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/>
          <p:nvPr/>
        </p:nvSpPr>
        <p:spPr>
          <a:xfrm>
            <a:off x="34821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7"/>
          <p:cNvSpPr/>
          <p:nvPr/>
        </p:nvSpPr>
        <p:spPr>
          <a:xfrm>
            <a:off x="29171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7"/>
          <p:cNvSpPr/>
          <p:nvPr/>
        </p:nvSpPr>
        <p:spPr>
          <a:xfrm>
            <a:off x="40456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7"/>
          <p:cNvGrpSpPr/>
          <p:nvPr/>
        </p:nvGrpSpPr>
        <p:grpSpPr>
          <a:xfrm>
            <a:off x="4585385" y="3777157"/>
            <a:ext cx="394068" cy="325505"/>
            <a:chOff x="5630866" y="4341925"/>
            <a:chExt cx="468850" cy="387275"/>
          </a:xfrm>
        </p:grpSpPr>
        <p:sp>
          <p:nvSpPr>
            <p:cNvPr id="1015" name="Google Shape;1015;p47"/>
            <p:cNvSpPr/>
            <p:nvPr/>
          </p:nvSpPr>
          <p:spPr>
            <a:xfrm>
              <a:off x="6015066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649741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5630866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5713666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568931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5809866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5802566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96026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7"/>
          <p:cNvGrpSpPr/>
          <p:nvPr/>
        </p:nvGrpSpPr>
        <p:grpSpPr>
          <a:xfrm>
            <a:off x="5170331" y="3766924"/>
            <a:ext cx="354145" cy="354145"/>
            <a:chOff x="6326816" y="4329750"/>
            <a:chExt cx="421350" cy="421350"/>
          </a:xfrm>
        </p:grpSpPr>
        <p:sp>
          <p:nvSpPr>
            <p:cNvPr id="1024" name="Google Shape;1024;p47"/>
            <p:cNvSpPr/>
            <p:nvPr/>
          </p:nvSpPr>
          <p:spPr>
            <a:xfrm>
              <a:off x="6326816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685441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7"/>
          <p:cNvGrpSpPr/>
          <p:nvPr/>
        </p:nvGrpSpPr>
        <p:grpSpPr>
          <a:xfrm>
            <a:off x="1206239" y="4331908"/>
            <a:ext cx="372594" cy="360301"/>
            <a:chOff x="1610466" y="5001950"/>
            <a:chExt cx="443300" cy="428675"/>
          </a:xfrm>
        </p:grpSpPr>
        <p:sp>
          <p:nvSpPr>
            <p:cNvPr id="1027" name="Google Shape;1027;p47"/>
            <p:cNvSpPr/>
            <p:nvPr/>
          </p:nvSpPr>
          <p:spPr>
            <a:xfrm>
              <a:off x="1610466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638491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610466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8174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773666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861341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1804485" y="4313985"/>
            <a:ext cx="306068" cy="389992"/>
            <a:chOff x="2322241" y="4980625"/>
            <a:chExt cx="364150" cy="464000"/>
          </a:xfrm>
        </p:grpSpPr>
        <p:sp>
          <p:nvSpPr>
            <p:cNvPr id="1034" name="Google Shape;1034;p47"/>
            <p:cNvSpPr/>
            <p:nvPr/>
          </p:nvSpPr>
          <p:spPr>
            <a:xfrm>
              <a:off x="2322241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2416016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467166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2529266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2394091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3417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5414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7"/>
          <p:cNvGrpSpPr/>
          <p:nvPr/>
        </p:nvGrpSpPr>
        <p:grpSpPr>
          <a:xfrm>
            <a:off x="2346965" y="4328840"/>
            <a:ext cx="351077" cy="360806"/>
            <a:chOff x="2967666" y="4998300"/>
            <a:chExt cx="417700" cy="429275"/>
          </a:xfrm>
        </p:grpSpPr>
        <p:sp>
          <p:nvSpPr>
            <p:cNvPr id="1042" name="Google Shape;1042;p47"/>
            <p:cNvSpPr/>
            <p:nvPr/>
          </p:nvSpPr>
          <p:spPr>
            <a:xfrm>
              <a:off x="3181991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968866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967666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2877657" y="4331908"/>
            <a:ext cx="419662" cy="349543"/>
            <a:chOff x="3599066" y="5001950"/>
            <a:chExt cx="499300" cy="415875"/>
          </a:xfrm>
        </p:grpSpPr>
        <p:sp>
          <p:nvSpPr>
            <p:cNvPr id="1046" name="Google Shape;1046;p47"/>
            <p:cNvSpPr/>
            <p:nvPr/>
          </p:nvSpPr>
          <p:spPr>
            <a:xfrm>
              <a:off x="3599066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657516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642891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38340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379024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3877916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7"/>
          <p:cNvGrpSpPr/>
          <p:nvPr/>
        </p:nvGrpSpPr>
        <p:grpSpPr>
          <a:xfrm>
            <a:off x="3492777" y="4313985"/>
            <a:ext cx="319369" cy="380263"/>
            <a:chOff x="4330916" y="4980625"/>
            <a:chExt cx="379975" cy="452425"/>
          </a:xfrm>
        </p:grpSpPr>
        <p:sp>
          <p:nvSpPr>
            <p:cNvPr id="1053" name="Google Shape;1053;p47"/>
            <p:cNvSpPr/>
            <p:nvPr/>
          </p:nvSpPr>
          <p:spPr>
            <a:xfrm>
              <a:off x="4530641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330916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393641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7"/>
          <p:cNvGrpSpPr/>
          <p:nvPr/>
        </p:nvGrpSpPr>
        <p:grpSpPr>
          <a:xfrm>
            <a:off x="5148310" y="4398938"/>
            <a:ext cx="404323" cy="220085"/>
            <a:chOff x="6300616" y="5081700"/>
            <a:chExt cx="481050" cy="261850"/>
          </a:xfrm>
        </p:grpSpPr>
        <p:sp>
          <p:nvSpPr>
            <p:cNvPr id="1057" name="Google Shape;1057;p47"/>
            <p:cNvSpPr/>
            <p:nvPr/>
          </p:nvSpPr>
          <p:spPr>
            <a:xfrm>
              <a:off x="6466841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300616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14666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5766518" y="4356472"/>
            <a:ext cx="290183" cy="333678"/>
            <a:chOff x="7036141" y="5031175"/>
            <a:chExt cx="345250" cy="397000"/>
          </a:xfrm>
        </p:grpSpPr>
        <p:sp>
          <p:nvSpPr>
            <p:cNvPr id="1061" name="Google Shape;1061;p47"/>
            <p:cNvSpPr/>
            <p:nvPr/>
          </p:nvSpPr>
          <p:spPr>
            <a:xfrm>
              <a:off x="7094591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036141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221866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294316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078166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3458505" y="381117"/>
            <a:ext cx="387933" cy="345971"/>
            <a:chOff x="4290141" y="301425"/>
            <a:chExt cx="461550" cy="411625"/>
          </a:xfrm>
        </p:grpSpPr>
        <p:sp>
          <p:nvSpPr>
            <p:cNvPr id="1067" name="Google Shape;1067;p47"/>
            <p:cNvSpPr/>
            <p:nvPr/>
          </p:nvSpPr>
          <p:spPr>
            <a:xfrm>
              <a:off x="4443566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4290141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4597616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4658491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4659116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4330916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4333366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4338841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4348591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363191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383891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411891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442966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472791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4492891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4504441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4513591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4523316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4537941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4561066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4590916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4622566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4652416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4676166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4688941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4691991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4687716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5746052" y="387778"/>
            <a:ext cx="332670" cy="332670"/>
            <a:chOff x="7011791" y="309350"/>
            <a:chExt cx="395800" cy="395800"/>
          </a:xfrm>
        </p:grpSpPr>
        <p:sp>
          <p:nvSpPr>
            <p:cNvPr id="1095" name="Google Shape;1095;p47"/>
            <p:cNvSpPr/>
            <p:nvPr/>
          </p:nvSpPr>
          <p:spPr>
            <a:xfrm>
              <a:off x="7011791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7036141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7211491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7209666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7123216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7123216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7059291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7059291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703614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7059291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7059291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7123216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7123216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7209666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7282141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7296141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7335116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7360066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35399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335116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7360066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282141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296141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7"/>
          <p:cNvGrpSpPr/>
          <p:nvPr/>
        </p:nvGrpSpPr>
        <p:grpSpPr>
          <a:xfrm>
            <a:off x="5178505" y="395448"/>
            <a:ext cx="337797" cy="319873"/>
            <a:chOff x="6336541" y="318475"/>
            <a:chExt cx="401900" cy="380575"/>
          </a:xfrm>
        </p:grpSpPr>
        <p:sp>
          <p:nvSpPr>
            <p:cNvPr id="1119" name="Google Shape;1119;p47"/>
            <p:cNvSpPr/>
            <p:nvPr/>
          </p:nvSpPr>
          <p:spPr>
            <a:xfrm>
              <a:off x="6336541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387091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642816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6336541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65341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409616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336541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387091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6387091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6387091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62759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656731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650764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644736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7"/>
          <p:cNvGrpSpPr/>
          <p:nvPr/>
        </p:nvGrpSpPr>
        <p:grpSpPr>
          <a:xfrm>
            <a:off x="1223658" y="908741"/>
            <a:ext cx="342882" cy="418128"/>
            <a:chOff x="1631191" y="929175"/>
            <a:chExt cx="407950" cy="497475"/>
          </a:xfrm>
        </p:grpSpPr>
        <p:sp>
          <p:nvSpPr>
            <p:cNvPr id="1134" name="Google Shape;1134;p47"/>
            <p:cNvSpPr/>
            <p:nvPr/>
          </p:nvSpPr>
          <p:spPr>
            <a:xfrm>
              <a:off x="16311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6616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9550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7"/>
          <p:cNvGrpSpPr/>
          <p:nvPr/>
        </p:nvGrpSpPr>
        <p:grpSpPr>
          <a:xfrm>
            <a:off x="5709722" y="924605"/>
            <a:ext cx="405331" cy="388962"/>
            <a:chOff x="6968566" y="948050"/>
            <a:chExt cx="482250" cy="462775"/>
          </a:xfrm>
        </p:grpSpPr>
        <p:sp>
          <p:nvSpPr>
            <p:cNvPr id="1138" name="Google Shape;1138;p47"/>
            <p:cNvSpPr/>
            <p:nvPr/>
          </p:nvSpPr>
          <p:spPr>
            <a:xfrm>
              <a:off x="7209666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6968566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7209666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7209666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7234641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099466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5804404" y="2076574"/>
            <a:ext cx="215966" cy="342399"/>
            <a:chOff x="7081216" y="2318625"/>
            <a:chExt cx="256950" cy="407375"/>
          </a:xfrm>
        </p:grpSpPr>
        <p:sp>
          <p:nvSpPr>
            <p:cNvPr id="1145" name="Google Shape;1145;p47"/>
            <p:cNvSpPr/>
            <p:nvPr/>
          </p:nvSpPr>
          <p:spPr>
            <a:xfrm>
              <a:off x="7158541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7158541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7158541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71475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7081216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72364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7164616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7158541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7"/>
          <p:cNvGrpSpPr/>
          <p:nvPr/>
        </p:nvGrpSpPr>
        <p:grpSpPr>
          <a:xfrm>
            <a:off x="2905793" y="2703482"/>
            <a:ext cx="363369" cy="221115"/>
            <a:chOff x="3632541" y="3064500"/>
            <a:chExt cx="432325" cy="263075"/>
          </a:xfrm>
        </p:grpSpPr>
        <p:sp>
          <p:nvSpPr>
            <p:cNvPr id="1154" name="Google Shape;1154;p47"/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7"/>
          <p:cNvGrpSpPr/>
          <p:nvPr/>
        </p:nvGrpSpPr>
        <p:grpSpPr>
          <a:xfrm>
            <a:off x="5779819" y="2635926"/>
            <a:ext cx="265115" cy="372594"/>
            <a:chOff x="7051966" y="2984125"/>
            <a:chExt cx="315425" cy="443300"/>
          </a:xfrm>
        </p:grpSpPr>
        <p:sp>
          <p:nvSpPr>
            <p:cNvPr id="1158" name="Google Shape;1158;p47"/>
            <p:cNvSpPr/>
            <p:nvPr/>
          </p:nvSpPr>
          <p:spPr>
            <a:xfrm>
              <a:off x="7051966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064766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71238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20966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72955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1828545" y="3730594"/>
            <a:ext cx="256416" cy="414535"/>
            <a:chOff x="2350866" y="4286525"/>
            <a:chExt cx="305075" cy="493200"/>
          </a:xfrm>
        </p:grpSpPr>
        <p:sp>
          <p:nvSpPr>
            <p:cNvPr id="1164" name="Google Shape;1164;p47"/>
            <p:cNvSpPr/>
            <p:nvPr/>
          </p:nvSpPr>
          <p:spPr>
            <a:xfrm>
              <a:off x="2541441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350866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2405066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2524391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2496391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00791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556666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7"/>
          <p:cNvGrpSpPr/>
          <p:nvPr/>
        </p:nvGrpSpPr>
        <p:grpSpPr>
          <a:xfrm>
            <a:off x="2372537" y="3759759"/>
            <a:ext cx="309640" cy="392030"/>
            <a:chOff x="2998091" y="4321225"/>
            <a:chExt cx="368400" cy="466425"/>
          </a:xfrm>
        </p:grpSpPr>
        <p:sp>
          <p:nvSpPr>
            <p:cNvPr id="1172" name="Google Shape;1172;p47"/>
            <p:cNvSpPr/>
            <p:nvPr/>
          </p:nvSpPr>
          <p:spPr>
            <a:xfrm>
              <a:off x="2998091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181991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3197816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3213041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009066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058991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7"/>
          <p:cNvGrpSpPr/>
          <p:nvPr/>
        </p:nvGrpSpPr>
        <p:grpSpPr>
          <a:xfrm>
            <a:off x="5740946" y="3750030"/>
            <a:ext cx="342882" cy="383835"/>
            <a:chOff x="7005716" y="4309650"/>
            <a:chExt cx="407950" cy="456675"/>
          </a:xfrm>
        </p:grpSpPr>
        <p:sp>
          <p:nvSpPr>
            <p:cNvPr id="1179" name="Google Shape;1179;p47"/>
            <p:cNvSpPr/>
            <p:nvPr/>
          </p:nvSpPr>
          <p:spPr>
            <a:xfrm>
              <a:off x="7005716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7005716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7005716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7035541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168266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235241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072066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095816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209666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4556219" y="4291984"/>
            <a:ext cx="452420" cy="433992"/>
            <a:chOff x="5596166" y="4954450"/>
            <a:chExt cx="538275" cy="516350"/>
          </a:xfrm>
        </p:grpSpPr>
        <p:sp>
          <p:nvSpPr>
            <p:cNvPr id="1189" name="Google Shape;1189;p47"/>
            <p:cNvSpPr/>
            <p:nvPr/>
          </p:nvSpPr>
          <p:spPr>
            <a:xfrm>
              <a:off x="6000466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5685666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596166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5815966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6045516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5774566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730116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5930441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5962716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5860416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5640616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7"/>
          <p:cNvGrpSpPr/>
          <p:nvPr/>
        </p:nvGrpSpPr>
        <p:grpSpPr>
          <a:xfrm>
            <a:off x="3987138" y="4299654"/>
            <a:ext cx="460615" cy="418653"/>
            <a:chOff x="4919091" y="4963575"/>
            <a:chExt cx="548025" cy="498100"/>
          </a:xfrm>
        </p:grpSpPr>
        <p:sp>
          <p:nvSpPr>
            <p:cNvPr id="1201" name="Google Shape;1201;p47"/>
            <p:cNvSpPr/>
            <p:nvPr/>
          </p:nvSpPr>
          <p:spPr>
            <a:xfrm>
              <a:off x="4974491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975116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919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5193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5193091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04420" y="4390239"/>
            <a:ext cx="445255" cy="246182"/>
            <a:chOff x="894441" y="5071350"/>
            <a:chExt cx="529750" cy="292900"/>
          </a:xfrm>
        </p:grpSpPr>
        <p:sp>
          <p:nvSpPr>
            <p:cNvPr id="1207" name="Google Shape;1207;p47"/>
            <p:cNvSpPr/>
            <p:nvPr/>
          </p:nvSpPr>
          <p:spPr>
            <a:xfrm>
              <a:off x="995516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248816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894441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222016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038741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304216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977241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7"/>
          <p:cNvGrpSpPr/>
          <p:nvPr/>
        </p:nvGrpSpPr>
        <p:grpSpPr>
          <a:xfrm>
            <a:off x="7472494" y="1955800"/>
            <a:ext cx="433992" cy="422729"/>
            <a:chOff x="5916675" y="927975"/>
            <a:chExt cx="516350" cy="502950"/>
          </a:xfrm>
        </p:grpSpPr>
        <p:sp>
          <p:nvSpPr>
            <p:cNvPr id="1215" name="Google Shape;121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7"/>
          <p:cNvGrpSpPr/>
          <p:nvPr/>
        </p:nvGrpSpPr>
        <p:grpSpPr>
          <a:xfrm>
            <a:off x="6588514" y="26617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7"/>
          <p:cNvGrpSpPr/>
          <p:nvPr/>
        </p:nvGrpSpPr>
        <p:grpSpPr>
          <a:xfrm>
            <a:off x="6588657" y="1955800"/>
            <a:ext cx="433992" cy="422729"/>
            <a:chOff x="5916675" y="927975"/>
            <a:chExt cx="516350" cy="502950"/>
          </a:xfrm>
        </p:grpSpPr>
        <p:sp>
          <p:nvSpPr>
            <p:cNvPr id="1221" name="Google Shape;122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7"/>
          <p:cNvSpPr/>
          <p:nvPr/>
        </p:nvSpPr>
        <p:spPr>
          <a:xfrm>
            <a:off x="7664655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7"/>
          <p:cNvSpPr/>
          <p:nvPr/>
        </p:nvSpPr>
        <p:spPr>
          <a:xfrm>
            <a:off x="6780818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7"/>
          <p:cNvSpPr/>
          <p:nvPr/>
        </p:nvSpPr>
        <p:spPr>
          <a:xfrm>
            <a:off x="7066353" y="3249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227" name="Google Shape;1227;p47"/>
          <p:cNvSpPr txBox="1">
            <a:spLocks noGrp="1"/>
          </p:cNvSpPr>
          <p:nvPr>
            <p:ph type="body" idx="4294967295"/>
          </p:nvPr>
        </p:nvSpPr>
        <p:spPr>
          <a:xfrm>
            <a:off x="6553375" y="4223573"/>
            <a:ext cx="20664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228" name="Google Shape;1228;p47"/>
          <p:cNvSpPr txBox="1">
            <a:spLocks noGrp="1"/>
          </p:cNvSpPr>
          <p:nvPr>
            <p:ph type="body" idx="4294967295"/>
          </p:nvPr>
        </p:nvSpPr>
        <p:spPr>
          <a:xfrm>
            <a:off x="6553375" y="312075"/>
            <a:ext cx="20664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1234" name="Google Shape;1234;p48"/>
            <p:cNvSpPr/>
            <p:nvPr/>
          </p:nvSpPr>
          <p:spPr>
            <a:xfrm>
              <a:off x="5913437" y="780576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137025" y="867888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4014787" y="-2216624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706812" y="-918049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170737" y="-1081562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045200" y="-2238849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1241" name="Google Shape;1241;p48"/>
            <p:cNvSpPr/>
            <p:nvPr/>
          </p:nvSpPr>
          <p:spPr>
            <a:xfrm>
              <a:off x="1400175" y="71995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314700" y="500621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1737" y="-1839355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400175" y="-1842530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1246" name="Google Shape;1246;p48"/>
            <p:cNvSpPr/>
            <p:nvPr/>
          </p:nvSpPr>
          <p:spPr>
            <a:xfrm>
              <a:off x="2008187" y="593468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4271962" y="-2500570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649412" y="-2505332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1250" name="Google Shape;1250;p48"/>
            <p:cNvSpPr/>
            <p:nvPr/>
          </p:nvSpPr>
          <p:spPr>
            <a:xfrm>
              <a:off x="1301750" y="-945059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387600" y="912316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546600" y="-700584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962400" y="-2565897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466850" y="-2570659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1256" name="Google Shape;1256;p48"/>
            <p:cNvSpPr/>
            <p:nvPr/>
          </p:nvSpPr>
          <p:spPr>
            <a:xfrm>
              <a:off x="5732756" y="2189868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094186" y="2189868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787732" y="2632543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1260" name="Google Shape;1260;p48"/>
            <p:cNvSpPr/>
            <p:nvPr/>
          </p:nvSpPr>
          <p:spPr>
            <a:xfrm>
              <a:off x="6768809" y="219054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768809" y="250962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129915" y="2189858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88567" y="2551174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1265" name="Google Shape;1265;p48"/>
            <p:cNvSpPr/>
            <p:nvPr/>
          </p:nvSpPr>
          <p:spPr>
            <a:xfrm>
              <a:off x="7804870" y="2430434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823833" y="2189906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8277575" y="2440578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8166284" y="2189906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965147" y="2690800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1271" name="Google Shape;1271;p48"/>
            <p:cNvSpPr/>
            <p:nvPr/>
          </p:nvSpPr>
          <p:spPr>
            <a:xfrm>
              <a:off x="8841135" y="2382337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899694" y="2645967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89742" y="2189533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9198969" y="2189533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9351499" y="2368681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168648" y="2636478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1278" name="Google Shape;1278;p48"/>
            <p:cNvSpPr/>
            <p:nvPr/>
          </p:nvSpPr>
          <p:spPr>
            <a:xfrm>
              <a:off x="4103687" y="-1288876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5837237" y="-1288876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1281" name="Google Shape;1281;p48"/>
            <p:cNvSpPr/>
            <p:nvPr/>
          </p:nvSpPr>
          <p:spPr>
            <a:xfrm>
              <a:off x="10056560" y="2471125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878272" y="2298859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94853" y="2189913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1285" name="Google Shape;1285;p48"/>
            <p:cNvSpPr/>
            <p:nvPr/>
          </p:nvSpPr>
          <p:spPr>
            <a:xfrm>
              <a:off x="11401733" y="2463175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0914618" y="2520075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1136202" y="2189780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7856" y="2224012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069819" y="2616526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263647" y="2263796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1292" name="Google Shape;1292;p48"/>
            <p:cNvSpPr/>
            <p:nvPr/>
          </p:nvSpPr>
          <p:spPr>
            <a:xfrm>
              <a:off x="1638485" y="1079245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590507" y="942838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582665" y="806661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665934" y="518665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639639" y="670254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1298" name="Google Shape;1298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1302" name="Google Shape;1302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3" name="Google Shape;1313;p48"/>
            <p:cNvSpPr/>
            <p:nvPr/>
          </p:nvSpPr>
          <p:spPr>
            <a:xfrm>
              <a:off x="10047751" y="728140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063053" y="588423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0276400" y="588423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10280392" y="726366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0116279" y="852777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0276400" y="852777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1320" name="Google Shape;1320;p48"/>
            <p:cNvSpPr/>
            <p:nvPr/>
          </p:nvSpPr>
          <p:spPr>
            <a:xfrm>
              <a:off x="3615879" y="884189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554761" y="671792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860350" y="634533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644023" y="518967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1325" name="Google Shape;1325;p48"/>
            <p:cNvSpPr/>
            <p:nvPr/>
          </p:nvSpPr>
          <p:spPr>
            <a:xfrm>
              <a:off x="4849480" y="518625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599335" y="520361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539787" y="783813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54479" y="779907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661491" y="877996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1331" name="Google Shape;1331;p48"/>
            <p:cNvSpPr/>
            <p:nvPr/>
          </p:nvSpPr>
          <p:spPr>
            <a:xfrm>
              <a:off x="5632379" y="518800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835019" y="549304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837907" y="834408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5725035" y="886769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5526246" y="866353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530337" y="638173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1338" name="Google Shape;1338;p48"/>
            <p:cNvSpPr/>
            <p:nvPr/>
          </p:nvSpPr>
          <p:spPr>
            <a:xfrm>
              <a:off x="659316" y="1025062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06645" y="862057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661721" y="699053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683367" y="518789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1343" name="Google Shape;1343;p48"/>
            <p:cNvSpPr/>
            <p:nvPr/>
          </p:nvSpPr>
          <p:spPr>
            <a:xfrm>
              <a:off x="11033597" y="921962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1142821" y="518752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052228" y="1084038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51762" y="759185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1348" name="Google Shape;1348;p48"/>
            <p:cNvSpPr/>
            <p:nvPr/>
          </p:nvSpPr>
          <p:spPr>
            <a:xfrm>
              <a:off x="8968558" y="910519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8960465" y="586953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930121" y="697351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930847" y="803935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9031006" y="1017103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3" name="Google Shape;1353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1354" name="Google Shape;1354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4" name="Google Shape;1364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1365" name="Google Shape;1365;p48"/>
            <p:cNvSpPr/>
            <p:nvPr/>
          </p:nvSpPr>
          <p:spPr>
            <a:xfrm>
              <a:off x="6666683" y="586978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6664423" y="767526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6727642" y="947581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1369" name="Google Shape;1369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9" name="Google Shape;1379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1380" name="Google Shape;1380;p48"/>
            <p:cNvSpPr/>
            <p:nvPr/>
          </p:nvSpPr>
          <p:spPr>
            <a:xfrm>
              <a:off x="8012931" y="586978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789628" y="587029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8012931" y="848854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804733" y="848854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4" name="Google Shape;1384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1385" name="Google Shape;1385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5" name="Google Shape;1395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1396" name="Google Shape;1396;p48"/>
            <p:cNvSpPr/>
            <p:nvPr/>
          </p:nvSpPr>
          <p:spPr>
            <a:xfrm>
              <a:off x="3957011" y="440982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4002092" y="450732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780312" y="4026607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868662" y="4217988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824940" y="4122297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912610" y="4313678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1404" name="Google Shape;1404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1816" y="4237675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4298" y="4047588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739569" y="4428695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1409" name="Google Shape;1409;p48"/>
            <p:cNvSpPr/>
            <p:nvPr/>
          </p:nvSpPr>
          <p:spPr>
            <a:xfrm>
              <a:off x="5926265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926265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290862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290862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1414" name="Google Shape;1414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846141" y="4464896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776241" y="4321879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639308" y="4039143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708546" y="4181721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1420" name="Google Shape;1420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824150" y="4257325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939432" y="4493753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882012" y="4375650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710863" y="4024227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061" y="4141886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1427" name="Google Shape;1427;p48"/>
            <p:cNvSpPr/>
            <p:nvPr/>
          </p:nvSpPr>
          <p:spPr>
            <a:xfrm>
              <a:off x="5209000" y="4246819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4852681" y="4246819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5044529" y="3965454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0" name="Google Shape;1430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1431" name="Google Shape;1431;p48"/>
            <p:cNvSpPr/>
            <p:nvPr/>
          </p:nvSpPr>
          <p:spPr>
            <a:xfrm>
              <a:off x="7360523" y="4087992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359894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079935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000306" y="4087992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228925" y="3950004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1437" name="Google Shape;1437;p48"/>
            <p:cNvSpPr/>
            <p:nvPr/>
          </p:nvSpPr>
          <p:spPr>
            <a:xfrm>
              <a:off x="8177523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434850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434850" y="4171301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34850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074325" y="4171301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177523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3" name="Google Shape;1443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1444" name="Google Shape;1444;p48"/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1448" name="Google Shape;1448;p48"/>
            <p:cNvSpPr/>
            <p:nvPr/>
          </p:nvSpPr>
          <p:spPr>
            <a:xfrm>
              <a:off x="10914544" y="3914742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0933187" y="4266889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1285615" y="4203950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1222808" y="3914742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1453" name="Google Shape;1453;p48"/>
            <p:cNvSpPr/>
            <p:nvPr/>
          </p:nvSpPr>
          <p:spPr>
            <a:xfrm>
              <a:off x="8843122" y="4171964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9232824" y="4171964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9108305" y="4366960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8990881" y="3927851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8988924" y="4133407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9232824" y="4134881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1460" name="Google Shape;1460;p48"/>
            <p:cNvSpPr/>
            <p:nvPr/>
          </p:nvSpPr>
          <p:spPr>
            <a:xfrm>
              <a:off x="1774546" y="2983213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000650" y="2934227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774546" y="2733015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1951107" y="2751450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858610" y="3218135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1521825" y="2934227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510757" y="2742496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1468" name="Google Shape;1468;p48"/>
            <p:cNvSpPr/>
            <p:nvPr/>
          </p:nvSpPr>
          <p:spPr>
            <a:xfrm>
              <a:off x="2595501" y="2777400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903528" y="3067770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635397" y="3004782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966382" y="2761318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1473" name="Google Shape;1473;p48"/>
            <p:cNvSpPr/>
            <p:nvPr/>
          </p:nvSpPr>
          <p:spPr>
            <a:xfrm>
              <a:off x="5143387" y="2739968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783248" y="2925790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764809" y="2691801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1477" name="Google Shape;1477;p48"/>
            <p:cNvSpPr/>
            <p:nvPr/>
          </p:nvSpPr>
          <p:spPr>
            <a:xfrm>
              <a:off x="3680173" y="2739979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743529" y="2915755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061000" y="2738593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1481" name="Google Shape;1481;p48"/>
            <p:cNvSpPr/>
            <p:nvPr/>
          </p:nvSpPr>
          <p:spPr>
            <a:xfrm>
              <a:off x="7304099" y="2937699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6931035" y="2937699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175631" y="2691736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7175631" y="3066271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1486" name="Google Shape;1486;p48"/>
            <p:cNvSpPr/>
            <p:nvPr/>
          </p:nvSpPr>
          <p:spPr>
            <a:xfrm>
              <a:off x="6207893" y="2691660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5846429" y="2694269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5849043" y="2988600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6143252" y="3053348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1491" name="Google Shape;1491;p48"/>
            <p:cNvSpPr/>
            <p:nvPr/>
          </p:nvSpPr>
          <p:spPr>
            <a:xfrm>
              <a:off x="781315" y="2969157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850087" y="2691571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655600" y="2772089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673846" y="3161998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959159" y="3042831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1497" name="Google Shape;1497;p48"/>
            <p:cNvSpPr/>
            <p:nvPr/>
          </p:nvSpPr>
          <p:spPr>
            <a:xfrm>
              <a:off x="8011692" y="3392689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8011692" y="2691759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1504" name="Google Shape;1504;p48"/>
            <p:cNvSpPr/>
            <p:nvPr/>
          </p:nvSpPr>
          <p:spPr>
            <a:xfrm>
              <a:off x="4756150" y="-3179763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556125" y="-2452688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556125" y="-164147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4556125" y="-82867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830762" y="66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078412" y="25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6389687" y="3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1512" name="Google Shape;1512;p48"/>
            <p:cNvSpPr/>
            <p:nvPr/>
          </p:nvSpPr>
          <p:spPr>
            <a:xfrm>
              <a:off x="1674084" y="2862551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674084" y="3042247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861110" y="2722580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040679" y="2722580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4084" y="3222253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674084" y="2722580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95010" y="3261669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220560" y="2722580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2214346" y="2908483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814198" y="3261669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2214346" y="3088179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2174890" y="3267876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1525" name="Google Shape;1525;p48"/>
            <p:cNvSpPr/>
            <p:nvPr/>
          </p:nvSpPr>
          <p:spPr>
            <a:xfrm>
              <a:off x="557511" y="2722518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929646" y="2722518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57511" y="3008004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842804" y="3095795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1530" name="Google Shape;1530;p48"/>
            <p:cNvSpPr/>
            <p:nvPr/>
          </p:nvSpPr>
          <p:spPr>
            <a:xfrm>
              <a:off x="1147762" y="-1089871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617787" y="3916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449512" y="-2383684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1534" name="Google Shape;1534;p48"/>
            <p:cNvSpPr/>
            <p:nvPr/>
          </p:nvSpPr>
          <p:spPr>
            <a:xfrm>
              <a:off x="4814887" y="-90878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355850" y="788597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636837" y="-1932378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570037" y="-213115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3101975" y="-2033978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19550" y="718747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1541" name="Google Shape;1541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6011100" y="5043089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6011100" y="5507856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5814051" y="5241911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6273756" y="5242605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550" name="Google Shape;1550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7134476" y="516288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7351783" y="5072075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7548579" y="5402385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7548579" y="5163437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7134476" y="5402385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351783" y="5550709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2" name="Google Shape;1562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563" name="Google Shape;1563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0198227" y="5180401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0197835" y="545218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9938649" y="5629704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9728084" y="5451789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9728084" y="517981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9939237" y="5081428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576" name="Google Shape;1576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1595623" y="5217631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138826" y="5678120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0925018" y="5221340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1135112" y="5007522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1578115" y="5458474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1135112" y="5660369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0918386" y="5217631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375979" y="5001164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589" name="Google Shape;1589;p48"/>
            <p:cNvSpPr/>
            <p:nvPr/>
          </p:nvSpPr>
          <p:spPr>
            <a:xfrm>
              <a:off x="8706181" y="5014036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8460817" y="5014036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338678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8828754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8706181" y="5438200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8460817" y="5438200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596" name="Google Shape;1596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210195" y="5270247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485252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760620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4035365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4310111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4585167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4859913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612" name="Google Shape;1612;p48"/>
            <p:cNvSpPr/>
            <p:nvPr/>
          </p:nvSpPr>
          <p:spPr>
            <a:xfrm>
              <a:off x="1442627" y="53045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442627" y="57097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573731" y="57460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73731" y="58069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617" name="Google Shape;1617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618" name="Google Shape;1618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622" name="Google Shape;1622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626" name="Google Shape;1626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630" name="Google Shape;1630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3" name="Google Shape;1633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634" name="Google Shape;1634;p48"/>
            <p:cNvSpPr/>
            <p:nvPr/>
          </p:nvSpPr>
          <p:spPr>
            <a:xfrm>
              <a:off x="4607809" y="54178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4792974" y="53648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978822" y="53112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5164499" y="52582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4607809" y="58189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4792974" y="58189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5112694" y="58189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4978822" y="58189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2" name="Google Shape;1642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643" name="Google Shape;1643;p48"/>
            <p:cNvSpPr/>
            <p:nvPr/>
          </p:nvSpPr>
          <p:spPr>
            <a:xfrm>
              <a:off x="275148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930895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11130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291159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471189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65142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830834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571250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571250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751485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930895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11130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91159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409388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527616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645844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7" name="Google Shape;1667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668" name="Google Shape;1668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669" name="Google Shape;166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672" name="Google Shape;167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675" name="Google Shape;1675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7" name="Google Shape;1677;p48"/>
          <p:cNvSpPr txBox="1">
            <a:spLocks noGrp="1"/>
          </p:cNvSpPr>
          <p:nvPr>
            <p:ph type="title" idx="4294967295"/>
          </p:nvPr>
        </p:nvSpPr>
        <p:spPr>
          <a:xfrm>
            <a:off x="855300" y="0"/>
            <a:ext cx="74334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Red Hat Text"/>
                <a:ea typeface="Red Hat Text"/>
                <a:cs typeface="Red Hat Text"/>
                <a:sym typeface="Red Hat Tex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84" name="Google Shape;1684;p4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85" name="Google Shape;1685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2" name="Google Shape;169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3" name="Google Shape;169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4" name="Google Shape;169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6" name="Google Shape;169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7" name="Google Shape;169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9" name="Google Shape;169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00" name="Google Shape;170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2" name="Google Shape;170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3" name="Google Shape;170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ctrTitle" idx="4294967295"/>
          </p:nvPr>
        </p:nvSpPr>
        <p:spPr>
          <a:xfrm>
            <a:off x="1083900" y="2259175"/>
            <a:ext cx="36711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Big concept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294967295"/>
          </p:nvPr>
        </p:nvSpPr>
        <p:spPr>
          <a:xfrm>
            <a:off x="1083900" y="3031524"/>
            <a:ext cx="3671100" cy="11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076148" y="739706"/>
            <a:ext cx="2078301" cy="2078265"/>
            <a:chOff x="6643075" y="3664250"/>
            <a:chExt cx="407950" cy="407975"/>
          </a:xfrm>
        </p:grpSpPr>
        <p:sp>
          <p:nvSpPr>
            <p:cNvPr id="137" name="Google Shape;137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-587476">
            <a:off x="5954275" y="3088781"/>
            <a:ext cx="854467" cy="854418"/>
            <a:chOff x="576250" y="4319400"/>
            <a:chExt cx="442075" cy="442050"/>
          </a:xfrm>
        </p:grpSpPr>
        <p:sp>
          <p:nvSpPr>
            <p:cNvPr id="140" name="Google Shape;140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5579054" y="1219799"/>
            <a:ext cx="324860" cy="3101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2697395">
            <a:off x="7719778" y="2807798"/>
            <a:ext cx="493111" cy="47084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8109888" y="2538997"/>
            <a:ext cx="197521" cy="1886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1279896">
            <a:off x="5353995" y="2155406"/>
            <a:ext cx="197498" cy="18867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95647" y="2445424"/>
            <a:ext cx="252657" cy="252657"/>
            <a:chOff x="884004" y="2757472"/>
            <a:chExt cx="300603" cy="300604"/>
          </a:xfrm>
        </p:grpSpPr>
        <p:sp>
          <p:nvSpPr>
            <p:cNvPr id="150" name="Google Shape;150;p18"/>
            <p:cNvSpPr/>
            <p:nvPr/>
          </p:nvSpPr>
          <p:spPr>
            <a:xfrm>
              <a:off x="884004" y="2929419"/>
              <a:ext cx="128674" cy="128657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64276" y="2757472"/>
              <a:ext cx="120332" cy="120349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931046" y="2803676"/>
              <a:ext cx="207362" cy="207362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025968" y="2832001"/>
              <a:ext cx="34156" cy="34156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63" name="Google Shape;163;p1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Microsoft Office PowerPoint</Application>
  <PresentationFormat>On-screen Show (16:9)</PresentationFormat>
  <Paragraphs>379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Red Hat Display</vt:lpstr>
      <vt:lpstr>Red Hat Text</vt:lpstr>
      <vt:lpstr>Arial</vt:lpstr>
      <vt:lpstr>Montserrat</vt:lpstr>
      <vt:lpstr>Calibri</vt:lpstr>
      <vt:lpstr>Timandra template</vt:lpstr>
      <vt:lpstr>This is Your Presentation Title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Five</dc:title>
  <dc:creator>ِAhmed Khallaf</dc:creator>
  <cp:lastModifiedBy>احمد سامى رمضان خلاف</cp:lastModifiedBy>
  <cp:revision>2</cp:revision>
  <dcterms:modified xsi:type="dcterms:W3CDTF">2021-10-05T01:31:33Z</dcterms:modified>
</cp:coreProperties>
</file>